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f6ccc1c5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f6ccc1c5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df47830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df47830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df47830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bdf47830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bdf47830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bdf47830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bdf47830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bdf47830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f5c88d3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f5c88d3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f5c88d3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f5c88d3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f5c88d3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f5c88d3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f5c88d36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f5c88d36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200">
                <a:latin typeface="Impact"/>
                <a:ea typeface="Impact"/>
                <a:cs typeface="Impact"/>
                <a:sym typeface="Impact"/>
              </a:rPr>
              <a:t>PROJECT  ON  ETHICAL  HACKING</a:t>
            </a:r>
            <a:endParaRPr i="1" sz="42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368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MADE BY- ASTHA SINGH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UNDER THE GUIDANCE OF INTERNSHIP STUDIO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8724" l="12638" r="12398" t="8575"/>
          <a:stretch/>
        </p:blipFill>
        <p:spPr>
          <a:xfrm>
            <a:off x="344250" y="641550"/>
            <a:ext cx="8455500" cy="3860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/>
              <a:t>TASK 1:</a:t>
            </a:r>
            <a:endParaRPr sz="24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77">
                <a:solidFill>
                  <a:srgbClr val="3F3F3F"/>
                </a:solidFill>
                <a:latin typeface="Impact"/>
                <a:ea typeface="Impact"/>
                <a:cs typeface="Impact"/>
                <a:sym typeface="Impact"/>
              </a:rPr>
              <a:t>SOLVED LABS USING TEMP-MAIL TO HIDE IDENTITY AND MADE A LOGIN ACCOUNT IN PORTSWIGGER</a:t>
            </a:r>
            <a:endParaRPr sz="3777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619225"/>
            <a:ext cx="85206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Reflected XSS in Canonical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Tag</a:t>
            </a:r>
            <a:endParaRPr sz="1600"/>
          </a:p>
        </p:txBody>
      </p:sp>
      <p:pic>
        <p:nvPicPr>
          <p:cNvPr descr="Graphical user interface, text, application&#10;&#10;Description automatically generated"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8200" y="1892500"/>
            <a:ext cx="4580249" cy="261504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632125"/>
            <a:ext cx="3999900" cy="3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2.</a:t>
            </a:r>
            <a:r>
              <a:rPr lang="en"/>
              <a:t> 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REFLECTED XSS INTO ATTRIBUTE WITH ANGLE BRACKETS HTML-ENCODED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3996650" y="632250"/>
            <a:ext cx="4835700" cy="3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Graphical user interface&#10;&#10;Description automatically generated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0000" y="802100"/>
            <a:ext cx="4749000" cy="3281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536875"/>
            <a:ext cx="3999900" cy="4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REFLECTED XSS INTO A JAVASCRIPT STRING WITH ANGLE BRACKETS HTML ENCODED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3948550" y="536875"/>
            <a:ext cx="4883700" cy="4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Graphical user interface&#10;&#10;Description automatically generated"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6088" y="698200"/>
            <a:ext cx="4948624" cy="336294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90500"/>
            <a:ext cx="3515700" cy="4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REFLECTED XSS INTO A JAVASCRIPT STRING WITH SINGLE QUOTE AND BLACKSLASH ESCAPED</a:t>
            </a:r>
            <a:endParaRPr sz="12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lang="en" sz="1183">
                <a:latin typeface="Meiryo"/>
                <a:ea typeface="Meiryo"/>
                <a:cs typeface="Meiryo"/>
                <a:sym typeface="Meiryo"/>
              </a:rPr>
              <a:t>STORED XSS INTO ONCLICK EVENT ANGLE BRACKETS AND DOUBLE QUOTES HTML ENCODED AND SINGLE QUOTES AND BACKSLASH ESCAPED</a:t>
            </a:r>
            <a:endParaRPr sz="783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3827325" y="190350"/>
            <a:ext cx="5004900" cy="4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raphical user interface, text&#10;&#10;Description automatically generated"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325" y="103925"/>
            <a:ext cx="5004900" cy="21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7325" y="2571750"/>
            <a:ext cx="5004898" cy="23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Graphical user interface, text, application&#10;&#10;Description automatically generated" id="97" name="Google Shape;97;p18"/>
          <p:cNvPicPr preferRelativeResize="0"/>
          <p:nvPr/>
        </p:nvPicPr>
        <p:blipFill rotWithShape="1">
          <a:blip r:embed="rId3">
            <a:alphaModFix/>
          </a:blip>
          <a:srcRect b="8784" l="0" r="0" t="0"/>
          <a:stretch/>
        </p:blipFill>
        <p:spPr>
          <a:xfrm>
            <a:off x="1357175" y="1294575"/>
            <a:ext cx="6172200" cy="314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SOLVED LABS: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FINDING VULNERABILITIES</a:t>
            </a:r>
            <a:endParaRPr/>
          </a:p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326025" y="30738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Found 4 critical vulnerabilities </a:t>
            </a:r>
            <a:b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on the webpage zero.webappsecurity.com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Graphical user interface, text, application&#10;&#10;Description automatically generated"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925" y="340500"/>
            <a:ext cx="4080300" cy="4339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265500" y="233400"/>
            <a:ext cx="4045200" cy="3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66000"/>
              <a:buNone/>
            </a:pPr>
            <a:r>
              <a:rPr lang="en" sz="1500"/>
              <a:t>VUlNERABILITY DETAILS, IMPACT AND REMEDY:</a:t>
            </a:r>
            <a:endParaRPr sz="1500"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265500" y="633000"/>
            <a:ext cx="4045200" cy="43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Title : CROSS SITE SCRIPTING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domain: websecurity.com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subdomain: zero.websecurity.com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Vulnerability : this site is allowing http method and the X-Content-Type-Header is not set.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IMPACT : http methods like POST ,PUT ,DELETE can be harmful for the website like put method could allow clients to save files on the web server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DELETE - method can allow clients to remove files on the web server and the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X-Content-Type-Header could allow the user agent to render the content of the site in a different fashion to the MIME type.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MITIGATION : configure the web server to return a 405 Method Not Allowed status code. Doing so will reduce the likelihood of HTTP verb tampering vulnerabilities being exploited.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t/>
            </a:r>
            <a:endParaRPr b="1" sz="120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raphical user interface, text, application, email&#10;&#10;Description automatically generated"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5850" y="233400"/>
            <a:ext cx="4192500" cy="46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265500" y="241875"/>
            <a:ext cx="4045200" cy="3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TASK 3: 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CROSS SITE SCRIPTING(XSS)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265500" y="724200"/>
            <a:ext cx="4045200" cy="4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domain: vulnweb.com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subdomain: testasp.vulnweb.com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Steps to reproduce -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1 : visit http://testasp.vulnweb.com/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2 : on the top menu you will find a search option.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3 : click on it and you will be prompted with the search box.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4 : you can intercept the request using burpsuite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STEP 5 : if u type this payload ("broken_site/xss/5?id=&lt;a onmouseover="alert(1)"\&gt;Click me!&lt;/a&gt;") in the search box u can see the post posted by admin.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IMPACT : cross site scripting can lead to stealing of user data and in this case it gives access to admins post which can be harmful for your website/company.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MITIGATION : if u want to preventyour website from cross site scripting vulnerability then you can just enable no script on browser.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8214" l="12545" r="12373" t="8563"/>
          <a:stretch/>
        </p:blipFill>
        <p:spPr>
          <a:xfrm>
            <a:off x="4633200" y="62600"/>
            <a:ext cx="4449600" cy="2288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8693" l="12461" r="12378" t="8353"/>
          <a:stretch/>
        </p:blipFill>
        <p:spPr>
          <a:xfrm>
            <a:off x="4633200" y="2452175"/>
            <a:ext cx="4449600" cy="262600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